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040313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4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618599"/>
            <a:ext cx="4284266" cy="131594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1985290"/>
            <a:ext cx="3780235" cy="912586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90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12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201241"/>
            <a:ext cx="1086817" cy="3203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201241"/>
            <a:ext cx="3197449" cy="3203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8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48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942336"/>
            <a:ext cx="4347270" cy="157230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2529518"/>
            <a:ext cx="4347270" cy="82683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252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006207"/>
            <a:ext cx="2142133" cy="2398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006207"/>
            <a:ext cx="2142133" cy="2398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43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01242"/>
            <a:ext cx="4347270" cy="730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926586"/>
            <a:ext cx="2132288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1380691"/>
            <a:ext cx="2132288" cy="2030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926586"/>
            <a:ext cx="2142790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1380691"/>
            <a:ext cx="2142790" cy="2030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46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39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20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51989"/>
            <a:ext cx="1625632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544227"/>
            <a:ext cx="2551658" cy="268613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133952"/>
            <a:ext cx="1625632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10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51989"/>
            <a:ext cx="1625632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544227"/>
            <a:ext cx="2551658" cy="268613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133952"/>
            <a:ext cx="1625632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7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201242"/>
            <a:ext cx="4347270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006207"/>
            <a:ext cx="4347270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3503351"/>
            <a:ext cx="1134070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A53F-084E-4816-895B-BC7990789782}" type="datetimeFigureOut">
              <a:rPr lang="en-AU" smtClean="0"/>
              <a:t>11/01/2024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3503351"/>
            <a:ext cx="1701106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3503351"/>
            <a:ext cx="1134070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1B6A-A10B-423C-8925-710EA4B45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2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6ABC1-5320-47BB-A3D0-8C32929E6EDF}"/>
              </a:ext>
            </a:extLst>
          </p:cNvPr>
          <p:cNvSpPr/>
          <p:nvPr/>
        </p:nvSpPr>
        <p:spPr>
          <a:xfrm>
            <a:off x="0" y="0"/>
            <a:ext cx="5040313" cy="3779838"/>
          </a:xfrm>
          <a:prstGeom prst="rect">
            <a:avLst/>
          </a:prstGeom>
          <a:solidFill>
            <a:srgbClr val="00008E"/>
          </a:solidFill>
          <a:ln>
            <a:solidFill>
              <a:srgbClr val="000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7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255C9A-55C7-436F-8ECC-5CC68ADC5F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7" y="134228"/>
            <a:ext cx="1133499" cy="5633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4A7E3F-9A51-4276-9D34-B41E36F08A97}"/>
              </a:ext>
            </a:extLst>
          </p:cNvPr>
          <p:cNvSpPr txBox="1"/>
          <p:nvPr/>
        </p:nvSpPr>
        <p:spPr>
          <a:xfrm>
            <a:off x="303521" y="40965"/>
            <a:ext cx="2886572" cy="55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55" b="1" dirty="0">
                <a:solidFill>
                  <a:schemeClr val="bg1"/>
                </a:solidFill>
                <a:latin typeface="Britannic Bold" panose="020B0903060703020204" pitchFamily="34" charset="0"/>
              </a:rPr>
              <a:t>Calendar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397BE-110A-4348-AA3B-E71A2EA3DC53}"/>
              </a:ext>
            </a:extLst>
          </p:cNvPr>
          <p:cNvSpPr txBox="1"/>
          <p:nvPr/>
        </p:nvSpPr>
        <p:spPr>
          <a:xfrm>
            <a:off x="179582" y="599245"/>
            <a:ext cx="4131735" cy="351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16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February (CC R1)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1st March (CC R2)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15th March (CC R3)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29th March (Fun)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5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April (CC R4)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19th April (Fun)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17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May (CC R5)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31st May (Fun Worlds Fundraiser)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7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June (CC R6)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21st June (Fun)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2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nd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August (CC R7)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16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August (CC R8)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6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September (CC R9)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4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October (CC R10)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18th October (Fun)</a:t>
            </a:r>
          </a:p>
          <a:p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Friday 1</a:t>
            </a:r>
            <a:r>
              <a:rPr lang="en-AU" sz="955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st</a:t>
            </a:r>
            <a:r>
              <a:rPr lang="en-AU" sz="955" dirty="0">
                <a:solidFill>
                  <a:schemeClr val="bg1"/>
                </a:solidFill>
                <a:latin typeface="Arial Black" panose="020B0A04020102020204" pitchFamily="34" charset="0"/>
              </a:rPr>
              <a:t> November (CC R11)</a:t>
            </a:r>
          </a:p>
          <a:p>
            <a:r>
              <a:rPr lang="en-AU" sz="955" dirty="0">
                <a:solidFill>
                  <a:srgbClr val="FFFF00"/>
                </a:solidFill>
                <a:latin typeface="Arial Black" panose="020B0A04020102020204" pitchFamily="34" charset="0"/>
              </a:rPr>
              <a:t>Saturday 9</a:t>
            </a:r>
            <a:r>
              <a:rPr lang="en-AU" sz="955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rgbClr val="FFFF00"/>
                </a:solidFill>
                <a:latin typeface="Arial Black" panose="020B0A04020102020204" pitchFamily="34" charset="0"/>
              </a:rPr>
              <a:t> &amp; Sunday 10</a:t>
            </a:r>
            <a:r>
              <a:rPr lang="en-AU" sz="955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th</a:t>
            </a:r>
            <a:r>
              <a:rPr lang="en-AU" sz="955" dirty="0">
                <a:solidFill>
                  <a:srgbClr val="FFFF00"/>
                </a:solidFill>
                <a:latin typeface="Arial Black" panose="020B0A04020102020204" pitchFamily="34" charset="0"/>
              </a:rPr>
              <a:t> November – Thunderdome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15th November (Fun)</a:t>
            </a:r>
          </a:p>
          <a:p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6</a:t>
            </a:r>
            <a:r>
              <a:rPr lang="en-AU" sz="955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95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 (Christmas Clubby)</a:t>
            </a:r>
          </a:p>
          <a:p>
            <a:endParaRPr lang="en-AU" sz="573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AU" sz="573" dirty="0">
                <a:solidFill>
                  <a:schemeClr val="bg1"/>
                </a:solidFill>
                <a:latin typeface="Arial Black" panose="020B0A04020102020204" pitchFamily="34" charset="0"/>
              </a:rPr>
              <a:t>Note that clubbies may change from Champ to Fun if other major </a:t>
            </a:r>
          </a:p>
          <a:p>
            <a:r>
              <a:rPr lang="en-AU" sz="573" dirty="0">
                <a:solidFill>
                  <a:schemeClr val="bg1"/>
                </a:solidFill>
                <a:latin typeface="Arial Black" panose="020B0A04020102020204" pitchFamily="34" charset="0"/>
              </a:rPr>
              <a:t>events are announced that clash. </a:t>
            </a:r>
          </a:p>
          <a:p>
            <a:endParaRPr lang="en-A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337" b="1" dirty="0">
              <a:solidFill>
                <a:schemeClr val="accent5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E17918-BBB5-4566-83F1-82967E221E56}"/>
              </a:ext>
            </a:extLst>
          </p:cNvPr>
          <p:cNvSpPr txBox="1"/>
          <p:nvPr/>
        </p:nvSpPr>
        <p:spPr>
          <a:xfrm>
            <a:off x="2599961" y="3159538"/>
            <a:ext cx="2296331" cy="506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9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www.knoxbmx.com.au </a:t>
            </a:r>
          </a:p>
          <a:p>
            <a:pPr algn="r"/>
            <a:r>
              <a:rPr lang="en-AU" sz="9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/</a:t>
            </a:r>
            <a:r>
              <a:rPr lang="en-AU" sz="90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knoxbmx</a:t>
            </a:r>
            <a:r>
              <a:rPr lang="en-AU" sz="9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r"/>
            <a:r>
              <a:rPr lang="en-AU" sz="9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sz="907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knoxbmxclub</a:t>
            </a:r>
            <a:r>
              <a:rPr lang="en-AU" sz="90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" name="Picture 2" descr="Image result for facebook logo">
            <a:extLst>
              <a:ext uri="{FF2B5EF4-FFF2-40B4-BE49-F238E27FC236}">
                <a16:creationId xmlns:a16="http://schemas.microsoft.com/office/drawing/2014/main" id="{CF66741C-7D2F-40D8-90CA-92B7DC25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171" y="3352898"/>
            <a:ext cx="87239" cy="12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instagram logo png">
            <a:extLst>
              <a:ext uri="{FF2B5EF4-FFF2-40B4-BE49-F238E27FC236}">
                <a16:creationId xmlns:a16="http://schemas.microsoft.com/office/drawing/2014/main" id="{F0F7F371-89D6-4DD7-8BD5-262CE1AAF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001" y="3506749"/>
            <a:ext cx="85408" cy="11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50A4A9-A60D-4E9D-912F-6E99689F1447}"/>
              </a:ext>
            </a:extLst>
          </p:cNvPr>
          <p:cNvSpPr txBox="1"/>
          <p:nvPr/>
        </p:nvSpPr>
        <p:spPr>
          <a:xfrm>
            <a:off x="2797722" y="640208"/>
            <a:ext cx="2162506" cy="200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955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955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= Club </a:t>
            </a:r>
          </a:p>
          <a:p>
            <a:pPr algn="ctr"/>
            <a:r>
              <a:rPr lang="en-AU" sz="955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Championship Round</a:t>
            </a:r>
          </a:p>
          <a:p>
            <a:pPr algn="ctr"/>
            <a:r>
              <a:rPr lang="en-AU" sz="955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 Championship is open to members of all clubs.  Riders must do a minimum of 5 Champ Rounds to qualify for a trophy plus the family must complete a minimum of 5 duties/working bees.</a:t>
            </a:r>
          </a:p>
          <a:p>
            <a:pPr algn="ctr"/>
            <a:r>
              <a:rPr lang="en-AU" sz="955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Racing may be cancelled should there not be enough volunteers available to run.</a:t>
            </a:r>
            <a:endParaRPr lang="en-AU" sz="955" dirty="0"/>
          </a:p>
        </p:txBody>
      </p:sp>
    </p:spTree>
    <p:extLst>
      <p:ext uri="{BB962C8B-B14F-4D97-AF65-F5344CB8AC3E}">
        <p14:creationId xmlns:p14="http://schemas.microsoft.com/office/powerpoint/2010/main" val="138804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219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Britannic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Clay</dc:creator>
  <cp:lastModifiedBy>Nancy Clay</cp:lastModifiedBy>
  <cp:revision>17</cp:revision>
  <dcterms:created xsi:type="dcterms:W3CDTF">2020-12-27T08:13:13Z</dcterms:created>
  <dcterms:modified xsi:type="dcterms:W3CDTF">2024-01-11T10:33:18Z</dcterms:modified>
</cp:coreProperties>
</file>